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7033"/>
    <a:srgbClr val="3B57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>
      <p:cViewPr varScale="1">
        <p:scale>
          <a:sx n="120" d="100"/>
          <a:sy n="120" d="100"/>
        </p:scale>
        <p:origin x="7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70672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57505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39783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43545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26978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3662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7525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6128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540968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9052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55723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69B3F0-105D-264E-87BF-4944F49CBDB7}" type="datetimeFigureOut">
              <a:rPr lang="en-BE" smtClean="0"/>
              <a:t>03/08/2026</a:t>
            </a:fld>
            <a:endParaRPr lang="en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5A7669-E6B2-6C45-AB15-65B1033FAC84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2172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E87033"/>
          </a:solidFill>
          <a:latin typeface="Asap" panose="02000506040000020004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B5769"/>
          </a:solidFill>
          <a:latin typeface="Asap" panose="02000506040000020004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B5769"/>
          </a:solidFill>
          <a:latin typeface="Asap" panose="02000506040000020004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B5769"/>
          </a:solidFill>
          <a:latin typeface="Asap" panose="02000506040000020004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B5769"/>
          </a:solidFill>
          <a:latin typeface="Asap" panose="02000506040000020004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B5769"/>
          </a:solidFill>
          <a:latin typeface="Asap" panose="02000506040000020004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2D6DCAF-CE3C-4F6D-4C71-C52C259DDD7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021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Asap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Dejan Ilic</dc:creator>
  <cp:lastModifiedBy>Dejan Ilic</cp:lastModifiedBy>
  <cp:revision>5</cp:revision>
  <dcterms:created xsi:type="dcterms:W3CDTF">2024-08-22T09:04:01Z</dcterms:created>
  <dcterms:modified xsi:type="dcterms:W3CDTF">2026-08-03T09:43:31Z</dcterms:modified>
</cp:coreProperties>
</file>