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7033"/>
    <a:srgbClr val="3B57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6"/>
  </p:normalViewPr>
  <p:slideViewPr>
    <p:cSldViewPr snapToGrid="0">
      <p:cViewPr varScale="1">
        <p:scale>
          <a:sx n="120" d="100"/>
          <a:sy n="120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7067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55750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3978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43545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526978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3662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9752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5612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4096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905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55723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69B3F0-105D-264E-87BF-4944F49CBDB7}" type="datetimeFigureOut">
              <a:rPr lang="en-BE" smtClean="0"/>
              <a:t>03/08/2026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5A7669-E6B2-6C45-AB15-65B1033FAC8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22172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E87033"/>
          </a:solidFill>
          <a:latin typeface="Asap" panose="02000506040000020004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5769"/>
          </a:solidFill>
          <a:latin typeface="Asap" panose="02000506040000020004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D6DCAF-CE3C-4F6D-4C71-C52C259DDD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21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Asap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Dejan Ilic</dc:creator>
  <cp:lastModifiedBy>Dejan Ilic</cp:lastModifiedBy>
  <cp:revision>5</cp:revision>
  <dcterms:created xsi:type="dcterms:W3CDTF">2024-08-22T09:04:01Z</dcterms:created>
  <dcterms:modified xsi:type="dcterms:W3CDTF">2026-08-03T09:43:31Z</dcterms:modified>
</cp:coreProperties>
</file>