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7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26"/>
  </p:normalViewPr>
  <p:slideViewPr>
    <p:cSldViewPr snapToGrid="0">
      <p:cViewPr varScale="1">
        <p:scale>
          <a:sx n="104" d="100"/>
          <a:sy n="104" d="100"/>
        </p:scale>
        <p:origin x="232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2A5D-3844-3F60-2DFB-79FAF3B42C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EF82D1-787E-4C7B-4079-4AD2C82702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5CB01B-7FBD-F02F-0C33-9B1829ABA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CB97-8E2B-6B4D-8D24-B0E6081D390E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F35702-1C5C-DF44-4C2D-EFBB48876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74820-7DC3-CA03-6CC7-EC005625C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5B529-D174-7547-8E4E-D696CEAB20B8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866916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76A1B-EABD-830C-14DB-E81847077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E60970-F40C-4320-6842-3143135F4E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1403BE-7434-A0EA-9C2F-96F5535C0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CB97-8E2B-6B4D-8D24-B0E6081D390E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87AC96-932D-9F57-D828-469298F0B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1DFA5-FD91-BCD2-5B4E-D99658803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5B529-D174-7547-8E4E-D696CEAB20B8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68054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AF8719-21AC-2897-8121-AE427AFAEB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C84F2B-E342-9648-9D96-79FF07AD9C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3A692-E5B6-8801-DFA2-6D956C306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CB97-8E2B-6B4D-8D24-B0E6081D390E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76E357-DA4E-0463-7D4F-E2170F4BD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3C28A7-84B3-1EDA-EFB9-970CB9629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5B529-D174-7547-8E4E-D696CEAB20B8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189565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D7B93-8F6B-E59B-C144-D9CC78BA7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0B10C3-ECE8-447B-DD05-D3EDE67892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42998D-72BA-809E-FD78-AF21A7856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CB97-8E2B-6B4D-8D24-B0E6081D390E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DF5AF-FA95-559C-619F-42AE9FE09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BF5A41-0A69-6724-BBBD-CD529AB8E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5B529-D174-7547-8E4E-D696CEAB20B8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641911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060D9-F4B1-7195-DE05-C7511D6DB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ACC6F-D988-3E9D-E26C-B295DDD903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580B33-3C6C-1F76-B042-192E6E406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CB97-8E2B-6B4D-8D24-B0E6081D390E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4CE48B-308C-8E70-F885-FD71212FC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25E8CF-C259-319B-86C2-589816FAA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5B529-D174-7547-8E4E-D696CEAB20B8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511560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F6C48-38F3-D05A-1C0C-E722C09F2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7E0101-88F1-E205-7159-94C844C540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960ADF-B7CD-D12F-0935-09D3474C65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65C840-7A5A-68F9-4426-208714A71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CB97-8E2B-6B4D-8D24-B0E6081D390E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0AB4F3-F0DF-EE62-C46F-7FD7C3E6C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3DEC50-88FA-95BD-CD5F-1F3450B7C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5B529-D174-7547-8E4E-D696CEAB20B8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76093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63857-DC6A-D9FC-2D58-46F154927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72B40D-C7F8-6C41-BC3C-ECC0DBD33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57D49C-5062-40D2-AAA5-1612B86BCB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96D87D-0A0A-4B04-9073-D1D0E8E669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C5C544-679B-07C7-9E4D-8FC92EC5D9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1C296F1-D783-2C38-B406-6E6705667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CB97-8E2B-6B4D-8D24-B0E6081D390E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106F08-6D6E-AB23-7271-1843A5963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916D5D-4CE8-E09F-4F2B-7C284EF45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5B529-D174-7547-8E4E-D696CEAB20B8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05008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737CC-E22C-F007-1414-9E4F47F37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F81F87-CDE0-82B0-01EC-A3DA932D1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CB97-8E2B-6B4D-8D24-B0E6081D390E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BDF87D-406D-8CBB-E158-5D6491965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8DB62E-D422-4304-7353-25482CD2B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5B529-D174-7547-8E4E-D696CEAB20B8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017596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7160F9-E600-D577-022A-439694072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CB97-8E2B-6B4D-8D24-B0E6081D390E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FCBDF1-191A-D8FB-B257-045428509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B8C09C-7E3D-9A61-6731-E19442E12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5B529-D174-7547-8E4E-D696CEAB20B8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795535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93492-DF7F-596C-918E-21DAE277B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5F1CC-3065-1140-1432-07A89AB88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B37C90-DE55-7AF8-3D9F-0CFCE160D2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8BE897-4FA8-A4DD-706D-C82A956C3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CB97-8E2B-6B4D-8D24-B0E6081D390E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417A9D-7036-9308-1495-C91A61795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E2166E-7CF5-EF0D-C6F2-E58E2AB6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5B529-D174-7547-8E4E-D696CEAB20B8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18670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06A61-958A-C5DE-C7D0-B6DFCE927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B5028E-10DB-5A0B-24B6-E5FD6798D9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EFBCA8-6DEB-0BAE-5E34-07B9D5D63A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9F2C1-5E39-420D-3F1D-32F03F52C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CB97-8E2B-6B4D-8D24-B0E6081D390E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1DCA39-DF78-7F40-6E4B-CBEBF6C0D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EF25ED-714D-E3CE-02CC-84F6177F1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5B529-D174-7547-8E4E-D696CEAB20B8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377582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DC513C-148F-E6A4-4DF3-4C6BDDBA6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B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5F35DB-4156-7F8A-C1B7-5B04C18ACC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B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7A16CF-57C1-3B59-8DBA-1BA1133D68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1C4CB97-8E2B-6B4D-8D24-B0E6081D390E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D26774-540A-F4DD-7EC8-482CE146BE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AFD947-E25C-F133-FC60-B4B2AFCBDC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25B529-D174-7547-8E4E-D696CEAB20B8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14974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accent2"/>
          </a:solidFill>
          <a:latin typeface="Asap" panose="02000506040000020004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3B5769"/>
          </a:solidFill>
          <a:latin typeface="Asap" panose="02000506040000020004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3B5769"/>
          </a:solidFill>
          <a:latin typeface="Asap" panose="02000506040000020004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3B5769"/>
          </a:solidFill>
          <a:latin typeface="Asap" panose="02000506040000020004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B5769"/>
          </a:solidFill>
          <a:latin typeface="Asap" panose="02000506040000020004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B5769"/>
          </a:solidFill>
          <a:latin typeface="Asap" panose="0200050604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988865-8346-B8B6-8FB5-03C6A2B4C0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44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Asap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Dejan Ilic</dc:creator>
  <cp:lastModifiedBy>Dejan Ilic</cp:lastModifiedBy>
  <cp:revision>3</cp:revision>
  <dcterms:created xsi:type="dcterms:W3CDTF">2025-07-28T07:27:15Z</dcterms:created>
  <dcterms:modified xsi:type="dcterms:W3CDTF">2026-08-03T09:43:19Z</dcterms:modified>
</cp:coreProperties>
</file>