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033"/>
    <a:srgbClr val="3B5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7067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5750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397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354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2697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3662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5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612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4096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90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5572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69B3F0-105D-264E-87BF-4944F49CBDB7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172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87033"/>
          </a:solidFill>
          <a:latin typeface="Asap" panose="02000506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B5769"/>
          </a:solidFill>
          <a:latin typeface="Asap" panose="0200050604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B5769"/>
          </a:solidFill>
          <a:latin typeface="Asap" panose="0200050604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B5769"/>
          </a:solidFill>
          <a:latin typeface="Asap" panose="0200050604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B5769"/>
          </a:solidFill>
          <a:latin typeface="Asap" panose="02000506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B5769"/>
          </a:solidFill>
          <a:latin typeface="Asap" panose="02000506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8092A-90E1-4D2C-DDF6-847CE23209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2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Asap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Dejan Ilic</dc:creator>
  <cp:lastModifiedBy>Dejan Ilic</cp:lastModifiedBy>
  <cp:revision>4</cp:revision>
  <dcterms:created xsi:type="dcterms:W3CDTF">2024-08-22T09:04:01Z</dcterms:created>
  <dcterms:modified xsi:type="dcterms:W3CDTF">2025-10-14T12:28:10Z</dcterms:modified>
</cp:coreProperties>
</file>