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2A5D-3844-3F60-2DFB-79FAF3B42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82D1-787E-4C7B-4079-4AD2C8270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CB01B-7FBD-F02F-0C33-9B1829AB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35702-1C5C-DF44-4C2D-EFBB4887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74820-7DC3-CA03-6CC7-EC005625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6691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6A1B-EABD-830C-14DB-E8184707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60970-F40C-4320-6842-3143135F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03BE-7434-A0EA-9C2F-96F5535C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7AC96-932D-9F57-D828-469298F0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1DFA5-FD91-BCD2-5B4E-D9965880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8054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F8719-21AC-2897-8121-AE427AFAE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4F2B-E342-9648-9D96-79FF07AD9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A692-E5B6-8801-DFA2-6D956C30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E357-DA4E-0463-7D4F-E2170F4B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28A7-84B3-1EDA-EFB9-970CB962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95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7B93-8F6B-E59B-C144-D9CC78BA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10C3-ECE8-447B-DD05-D3EDE678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2998D-72BA-809E-FD78-AF21A785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F5AF-FA95-559C-619F-42AE9FE0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5A41-0A69-6724-BBBD-CD529AB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191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60D9-F4B1-7195-DE05-C7511D6D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ACC6F-D988-3E9D-E26C-B295DDD90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0B33-3C6C-1F76-B042-192E6E40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E48B-308C-8E70-F885-FD71212F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5E8CF-C259-319B-86C2-589816FA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156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6C48-38F3-D05A-1C0C-E722C09F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0101-88F1-E205-7159-94C844C54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60ADF-B7CD-D12F-0935-09D3474C6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5C840-7A5A-68F9-4426-208714A7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AB4F3-F0DF-EE62-C46F-7FD7C3E6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DEC50-88FA-95BD-CD5F-1F3450B7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093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3857-DC6A-D9FC-2D58-46F15492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2B40D-C7F8-6C41-BC3C-ECC0DBD33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7D49C-5062-40D2-AAA5-1612B86BC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6D87D-0A0A-4B04-9073-D1D0E8E6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5C544-679B-07C7-9E4D-8FC92EC5D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296F1-D783-2C38-B406-6E670566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06F08-6D6E-AB23-7271-1843A596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16D5D-4CE8-E09F-4F2B-7C284EF4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0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37CC-E22C-F007-1414-9E4F47F3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81F87-CDE0-82B0-01EC-A3DA932D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DF87D-406D-8CBB-E158-5D649196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DB62E-D422-4304-7353-25482CD2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75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160F9-E600-D577-022A-43969407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CBDF1-191A-D8FB-B257-04542850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8C09C-7E3D-9A61-6731-E19442E1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9553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3492-DF7F-596C-918E-21DAE277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F1CC-3065-1140-1432-07A89AB8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37C90-DE55-7AF8-3D9F-0CFCE160D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BE897-4FA8-A4DD-706D-C82A956C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17A9D-7036-9308-1495-C91A6179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2166E-7CF5-EF0D-C6F2-E58E2AB6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670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6A61-958A-C5DE-C7D0-B6DFCE92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5028E-10DB-5A0B-24B6-E5FD6798D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FBCA8-6DEB-0BAE-5E34-07B9D5D63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9F2C1-5E39-420D-3F1D-32F03F52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DCA39-DF78-7F40-6E4B-CBEBF6C0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F25ED-714D-E3CE-02CC-84F6177F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75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C513C-148F-E6A4-4DF3-4C6BDDB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35DB-4156-7F8A-C1B7-5B04C18AC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A16CF-57C1-3B59-8DBA-1BA1133D6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C4CB97-8E2B-6B4D-8D24-B0E6081D390E}" type="datetimeFigureOut">
              <a:rPr lang="en-BE" smtClean="0"/>
              <a:t>14/10/2025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26774-540A-F4DD-7EC8-482CE146B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FD947-E25C-F133-FC60-B4B2AFCBD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5B529-D174-7547-8E4E-D696CEAB20B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974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Asap" panose="02000506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5769"/>
          </a:solidFill>
          <a:latin typeface="Asap" panose="02000506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D8203-984F-496C-236C-640DAF4F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Asap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Dejan Ilic</dc:creator>
  <cp:lastModifiedBy>Dejan Ilic</cp:lastModifiedBy>
  <cp:revision>2</cp:revision>
  <dcterms:created xsi:type="dcterms:W3CDTF">2025-07-28T07:27:15Z</dcterms:created>
  <dcterms:modified xsi:type="dcterms:W3CDTF">2025-10-14T12:28:47Z</dcterms:modified>
</cp:coreProperties>
</file>