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7067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5750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3978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4354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2697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3662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5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5612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4096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90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5572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69B3F0-105D-264E-87BF-4944F49CBDB7}" type="datetimeFigureOut">
              <a:rPr lang="en-BE" smtClean="0"/>
              <a:t>22/08/2024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5A7669-E6B2-6C45-AB15-65B1033FAC84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172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for a convention&#10;&#10;Description automatically generated">
            <a:extLst>
              <a:ext uri="{FF2B5EF4-FFF2-40B4-BE49-F238E27FC236}">
                <a16:creationId xmlns:a16="http://schemas.microsoft.com/office/drawing/2014/main" id="{AE0665F7-C374-76FF-5396-34087CC5B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2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Dejan Ilic</dc:creator>
  <cp:lastModifiedBy>Dejan Ilic</cp:lastModifiedBy>
  <cp:revision>2</cp:revision>
  <dcterms:created xsi:type="dcterms:W3CDTF">2024-08-22T09:04:01Z</dcterms:created>
  <dcterms:modified xsi:type="dcterms:W3CDTF">2024-08-22T09:10:16Z</dcterms:modified>
</cp:coreProperties>
</file>