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9DA56-42ED-A387-EDC7-10AAA1102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49D94-C879-7DD0-EBC9-FA7A116C2A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F30EF-AE09-678F-92DE-844F33EB6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B3F0-105D-264E-87BF-4944F49CBDB7}" type="datetimeFigureOut">
              <a:rPr lang="en-BE" smtClean="0"/>
              <a:t>22/08/2024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63A7B-6481-875E-13AE-972055E19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FA27F-BD21-E54F-0DCA-95BC76A57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7669-E6B2-6C45-AB15-65B1033FAC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62679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DBD8E-35E3-B5CE-5717-E7420AB5E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336484-1AB9-C7B0-29AF-7A846DCCE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109B6-3BDF-1B51-662E-C7BC2A5F1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B3F0-105D-264E-87BF-4944F49CBDB7}" type="datetimeFigureOut">
              <a:rPr lang="en-BE" smtClean="0"/>
              <a:t>22/08/2024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9FA6D-D9DC-3E40-3CBB-0C73E55FF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CEF27-80BF-EEFE-4E1D-58F586901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7669-E6B2-6C45-AB15-65B1033FAC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33090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E8A8CB-11E9-2D1E-16E9-DCA7F026D1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AAE489-40A9-E5F0-6897-DA2CBBED4E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975FE-F08A-2422-CD09-924B35538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B3F0-105D-264E-87BF-4944F49CBDB7}" type="datetimeFigureOut">
              <a:rPr lang="en-BE" smtClean="0"/>
              <a:t>22/08/2024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34517-8DE1-4A13-0692-954862ACA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A1117-2645-15C1-2AF4-0CEA26680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7669-E6B2-6C45-AB15-65B1033FAC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25103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4B003-BC72-A84A-160C-C67A90D82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114A8-FCDD-ABC6-09B6-E10626540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63F57-C72B-1BD2-B123-1196DEBE0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B3F0-105D-264E-87BF-4944F49CBDB7}" type="datetimeFigureOut">
              <a:rPr lang="en-BE" smtClean="0"/>
              <a:t>22/08/2024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27C3A-5BEB-1840-A1C6-127194C5F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594A7-8380-3218-99D8-952097A1A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7669-E6B2-6C45-AB15-65B1033FAC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90535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D0C78-605F-92DF-E943-9B9520537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5087E-FD1F-0401-1B8A-D8238367E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D61C7-39EB-0301-2C61-F58938954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B3F0-105D-264E-87BF-4944F49CBDB7}" type="datetimeFigureOut">
              <a:rPr lang="en-BE" smtClean="0"/>
              <a:t>22/08/2024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348EE-7134-1587-81BA-7C2B736A1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A4A28-5399-3445-CCB9-02E6EE07A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7669-E6B2-6C45-AB15-65B1033FAC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4743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F4263-A37A-A8CE-6B3B-1D29BB528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0DB44-52F9-ACB6-7FA4-805600236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BB1620-9C9A-039C-DD0C-A73B9242A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5BA6A4-BDDD-472D-7722-0CAF75FC1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B3F0-105D-264E-87BF-4944F49CBDB7}" type="datetimeFigureOut">
              <a:rPr lang="en-BE" smtClean="0"/>
              <a:t>22/08/2024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C8DDE6-36AA-2784-06B4-BDB74A878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6AA7E-3F94-9136-F922-DD790AA72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7669-E6B2-6C45-AB15-65B1033FAC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5409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B65FC-544E-2F49-6F9E-4FDF31B10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57569-4538-7C3C-BE2D-F46F97FD0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F5098C-3725-33F0-B2C6-6436A5906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DAAD71-4DFA-A567-15C1-1445051D3B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2D6E39-737E-E5B9-B002-03FE122CB4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A81354-9B73-35DF-81F7-66A873360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B3F0-105D-264E-87BF-4944F49CBDB7}" type="datetimeFigureOut">
              <a:rPr lang="en-BE" smtClean="0"/>
              <a:t>22/08/2024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1A540D-03E9-97EB-43FC-4036FB7D0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E91FC2-2428-05CD-1D75-7F15BE033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7669-E6B2-6C45-AB15-65B1033FAC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2422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29D9B-922B-61A8-0E97-EA7A8F0E9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3AAEDF-40CE-9796-9B33-CFFD63A55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B3F0-105D-264E-87BF-4944F49CBDB7}" type="datetimeFigureOut">
              <a:rPr lang="en-BE" smtClean="0"/>
              <a:t>22/08/2024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F434E5-BDD1-D2F8-46E9-16FE7B9B1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7EC7E0-4A8A-F37A-52E8-5106C5AA0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7669-E6B2-6C45-AB15-65B1033FAC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11581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AA386-4D25-AAE1-1BDE-337560363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B3F0-105D-264E-87BF-4944F49CBDB7}" type="datetimeFigureOut">
              <a:rPr lang="en-BE" smtClean="0"/>
              <a:t>22/08/2024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262758-9B25-2D66-10EC-70428CC3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2EA18-1519-0D7C-691B-71FEA2D0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7669-E6B2-6C45-AB15-65B1033FAC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5390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CE113-513E-1563-F0F9-FC16343E2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46CAA-40F0-F8CB-2E08-907299580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E9A4EE-9F03-5C17-CF25-60E50BA66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D039F-2BAA-1969-8B41-CFCE37936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B3F0-105D-264E-87BF-4944F49CBDB7}" type="datetimeFigureOut">
              <a:rPr lang="en-BE" smtClean="0"/>
              <a:t>22/08/2024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EACDD-9873-E2D0-0433-5FC104A86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CCF34-7681-20D9-FF5E-AB49B903A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7669-E6B2-6C45-AB15-65B1033FAC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1004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597E8-71B3-AAE1-045F-A39EA71BF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9B2D04-B237-8D55-D872-AF17EB737D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242476-7B36-F68D-1F63-F982824B7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A5410A-D52A-AB1D-904C-5ACAA6C76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B3F0-105D-264E-87BF-4944F49CBDB7}" type="datetimeFigureOut">
              <a:rPr lang="en-BE" smtClean="0"/>
              <a:t>22/08/2024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A74AA5-8A8A-4CDC-3DD4-B8DCBEE04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DEAE4-7CF7-95AB-29A8-74D58D9E9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7669-E6B2-6C45-AB15-65B1033FAC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7451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76B408-F719-B4BF-242B-37C13EA46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C7F80-B520-C2A9-BB9D-81AD4FF63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0E10F-6DA0-1D8D-FA9A-BC49006CB7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69B3F0-105D-264E-87BF-4944F49CBDB7}" type="datetimeFigureOut">
              <a:rPr lang="en-BE" smtClean="0"/>
              <a:t>22/08/2024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373DD-4509-78AC-6EAB-1CF55834B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A62A4-45A8-2E82-259E-8E3875C20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5A7669-E6B2-6C45-AB15-65B1033FAC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8465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for a convention&#10;&#10;Description automatically generated">
            <a:extLst>
              <a:ext uri="{FF2B5EF4-FFF2-40B4-BE49-F238E27FC236}">
                <a16:creationId xmlns:a16="http://schemas.microsoft.com/office/drawing/2014/main" id="{ACB9D257-AF78-6A4C-D0DF-D17B2D93D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21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Dejan Ilic</dc:creator>
  <cp:lastModifiedBy>Dejan Ilic</cp:lastModifiedBy>
  <cp:revision>1</cp:revision>
  <dcterms:created xsi:type="dcterms:W3CDTF">2024-08-22T09:04:01Z</dcterms:created>
  <dcterms:modified xsi:type="dcterms:W3CDTF">2024-08-22T09:04:28Z</dcterms:modified>
</cp:coreProperties>
</file>