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689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9626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151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2404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7955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973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8507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521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3855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3789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3362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A0D4-97A8-4040-94B3-DA09DCAD7D4B}" type="datetimeFigureOut">
              <a:rPr lang="en-BE" smtClean="0"/>
              <a:t>27/07/2023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06611-BC6E-6948-82A1-5D810CDBC7D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6225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6961F6-C6CE-CC0A-ECD3-91A84D0D8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3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4</cp:revision>
  <dcterms:created xsi:type="dcterms:W3CDTF">2022-08-16T06:50:03Z</dcterms:created>
  <dcterms:modified xsi:type="dcterms:W3CDTF">2023-07-27T13:26:30Z</dcterms:modified>
</cp:coreProperties>
</file>