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E6F5-4753-EE4D-B66C-CE94BB039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B2D9-A7C0-B148-A274-45CE221D3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35C5B-7077-4645-A807-9ABA1FDA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6F2AB-6BB2-DB4A-807E-A4EF2804A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2628A-8D60-734D-85F7-FBCE47BC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3723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FAB3-6BE9-404F-9180-89CABA1B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02DDC-4E2F-B948-AF45-F7E35D04E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98491-A68D-1B4F-8267-1FE82188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058EA-1398-DA4B-BAED-D3CB976F9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2452C-67A2-9D49-B2AE-59863E91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028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5705CB-DB51-E845-8F13-9B01CF5DB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4631B-8A36-6E41-B29B-2A521B263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3CFDB-EA64-F149-BCC6-DBA27071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E3CF1-9255-4E46-8F0C-EE003FCA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6C44B-CE67-FA41-AD97-66DCFE468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2493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6379E-3CB3-574A-A362-685315C1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F41E-8DD6-6C41-BF0A-A551B367E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4F1D-F4BD-8D4D-B9F6-62FDBE4D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7100B-4A20-3E40-9585-6687C53E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CD045-6B56-A449-81A0-BA29D140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8690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FDC8-F24C-D34D-AD28-6D42F53B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EE49A-C8C5-D041-A5CB-9A2E9D5FB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C013C-1C60-5D4F-93E3-2A9DE6DB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2AAE4-7301-A14E-9540-81BA8FE1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D7F1C-2CBF-8942-BA0F-98A956132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280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32F3-BB23-654E-A057-30292D6C0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5F2C7-3B45-BD4F-BBC3-18EE8D9B7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1CE5B-9A1A-2848-A1A4-AE5667314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DE50A-B4CF-6148-9EC4-3E115FC8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6A423-3F50-5546-A9BB-AC58D353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178E0-C820-AF47-91FC-2B9A1B63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3998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C9B6-556E-B04A-8DC6-36B725268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7CCBB-64D0-A946-99E0-E8645147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77EF1-B5E3-9B4A-8528-0852BD232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24E697-4EAD-904F-A57E-C29CE74EA5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0E2ACE-7059-3B49-ABE1-F220F7536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BFA2ED-9697-2743-AEE1-9E9340F4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45F58-CE9D-AE48-8504-330FFFD6C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6358A-3125-0A4D-85FE-C3F6759C2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8665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F69A-27F5-8B4F-B310-7C385D12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7813F-DAD6-0A44-88C1-612193C4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3DFE3-E0A3-844C-8FA6-173DBB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872C5-5D4F-0D4C-83FB-FFA24137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4659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8D0DD-D473-8C4F-9191-C41016C8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7BDFC-FBBA-064D-A853-9A3FF96B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0D723-E421-6A42-90F2-FB0A688A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380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D4B1-6277-2948-A916-A617D6D8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CD816-F7BC-4941-A6CA-E5F637054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496C8-D38A-8C4F-A45C-CB42015CA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D7AD9-F00C-8548-951A-2FC7B9CB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13E78-BA41-C741-B8E0-7ED44F39A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67A4B-6A86-9742-A210-0BCD6A28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561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7FEC-E90A-0A49-8E5C-7B1733F25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427881-2491-5749-A7D1-FA3554216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69D9A-28B7-2949-BC3F-DDF3491F8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6E972-0FA5-AE4A-8969-86968821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50FB5-4D42-B346-A20A-C08A1AAB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1CB03-2314-1641-BF02-F1E32BED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2317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4D417-A990-364A-BC76-9482717AC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CDB9F-192E-AE43-BA3C-9E270BE02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C9960-8527-2946-B827-ADF14738E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DF398-F4B1-F348-9B5B-717E220C9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1A659-5928-0140-8472-19D09E5AF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680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BB9D24-50F7-C912-EE22-A6A6431E0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3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3</cp:revision>
  <dcterms:created xsi:type="dcterms:W3CDTF">2022-08-16T06:50:03Z</dcterms:created>
  <dcterms:modified xsi:type="dcterms:W3CDTF">2023-07-27T13:26:49Z</dcterms:modified>
</cp:coreProperties>
</file>