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2"/>
    <p:restoredTop sz="94673"/>
  </p:normalViewPr>
  <p:slideViewPr>
    <p:cSldViewPr snapToGrid="0" snapToObjects="1">
      <p:cViewPr varScale="1">
        <p:scale>
          <a:sx n="115" d="100"/>
          <a:sy n="115" d="100"/>
        </p:scale>
        <p:origin x="407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A0D4-97A8-4040-94B3-DA09DCAD7D4B}" type="datetimeFigureOut">
              <a:rPr lang="en-BE" smtClean="0"/>
              <a:t>16/08/2022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6611-BC6E-6948-82A1-5D810CDBC7D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4689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A0D4-97A8-4040-94B3-DA09DCAD7D4B}" type="datetimeFigureOut">
              <a:rPr lang="en-BE" smtClean="0"/>
              <a:t>16/08/2022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6611-BC6E-6948-82A1-5D810CDBC7D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9626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A0D4-97A8-4040-94B3-DA09DCAD7D4B}" type="datetimeFigureOut">
              <a:rPr lang="en-BE" smtClean="0"/>
              <a:t>16/08/2022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6611-BC6E-6948-82A1-5D810CDBC7D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1516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A0D4-97A8-4040-94B3-DA09DCAD7D4B}" type="datetimeFigureOut">
              <a:rPr lang="en-BE" smtClean="0"/>
              <a:t>16/08/2022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6611-BC6E-6948-82A1-5D810CDBC7D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2404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A0D4-97A8-4040-94B3-DA09DCAD7D4B}" type="datetimeFigureOut">
              <a:rPr lang="en-BE" smtClean="0"/>
              <a:t>16/08/2022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6611-BC6E-6948-82A1-5D810CDBC7D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7955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A0D4-97A8-4040-94B3-DA09DCAD7D4B}" type="datetimeFigureOut">
              <a:rPr lang="en-BE" smtClean="0"/>
              <a:t>16/08/2022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6611-BC6E-6948-82A1-5D810CDBC7D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9732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A0D4-97A8-4040-94B3-DA09DCAD7D4B}" type="datetimeFigureOut">
              <a:rPr lang="en-BE" smtClean="0"/>
              <a:t>16/08/2022</a:t>
            </a:fld>
            <a:endParaRPr lang="en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6611-BC6E-6948-82A1-5D810CDBC7D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8507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A0D4-97A8-4040-94B3-DA09DCAD7D4B}" type="datetimeFigureOut">
              <a:rPr lang="en-BE" smtClean="0"/>
              <a:t>16/08/2022</a:t>
            </a:fld>
            <a:endParaRPr lang="en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6611-BC6E-6948-82A1-5D810CDBC7D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3521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A0D4-97A8-4040-94B3-DA09DCAD7D4B}" type="datetimeFigureOut">
              <a:rPr lang="en-BE" smtClean="0"/>
              <a:t>16/08/2022</a:t>
            </a:fld>
            <a:endParaRPr lang="en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6611-BC6E-6948-82A1-5D810CDBC7D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3855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A0D4-97A8-4040-94B3-DA09DCAD7D4B}" type="datetimeFigureOut">
              <a:rPr lang="en-BE" smtClean="0"/>
              <a:t>16/08/2022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6611-BC6E-6948-82A1-5D810CDBC7D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3789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A0D4-97A8-4040-94B3-DA09DCAD7D4B}" type="datetimeFigureOut">
              <a:rPr lang="en-BE" smtClean="0"/>
              <a:t>16/08/2022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6611-BC6E-6948-82A1-5D810CDBC7D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3362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BA0D4-97A8-4040-94B3-DA09DCAD7D4B}" type="datetimeFigureOut">
              <a:rPr lang="en-BE" smtClean="0"/>
              <a:t>16/08/2022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06611-BC6E-6948-82A1-5D810CDBC7D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6225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AADBF9-110B-6345-B18C-56E3EC67B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32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Humacom Dejan ILIC</dc:creator>
  <cp:lastModifiedBy>Humacom Dejan ILIC</cp:lastModifiedBy>
  <cp:revision>2</cp:revision>
  <dcterms:created xsi:type="dcterms:W3CDTF">2022-08-16T06:50:03Z</dcterms:created>
  <dcterms:modified xsi:type="dcterms:W3CDTF">2022-08-16T06:57:29Z</dcterms:modified>
</cp:coreProperties>
</file>