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4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9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7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7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2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8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8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8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6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6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1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B3F3-38DE-9C49-A4DA-269388805A5F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BFA1-C314-474D-83A6-AC011E57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7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C7C560-46F6-AE42-8D9E-27A822064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92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10</cp:revision>
  <dcterms:created xsi:type="dcterms:W3CDTF">2019-12-05T10:05:55Z</dcterms:created>
  <dcterms:modified xsi:type="dcterms:W3CDTF">2021-09-15T07:55:16Z</dcterms:modified>
</cp:coreProperties>
</file>