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D9587-5E0E-4541-8F1A-33CA8326EC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8FCFED-8078-F647-BC87-1F841AF485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613AD8-00DC-4448-87ED-008C8ACA5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E5929-1436-9E44-938F-76A01149B322}" type="datetimeFigureOut">
              <a:rPr lang="en-US" smtClean="0"/>
              <a:t>9/15/21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2A80BD-D01F-994F-BE29-8B13E20A7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9948E9-B9DE-204C-B09E-A48152203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A7443-5A2E-C243-B47E-1C0310315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973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5270D-9F5D-A945-A2FC-2E4D6DFA2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4836B2-1C8C-C548-AA79-4EF0C7BD34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1D180E-1DD6-AD46-BE41-2887AA035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E5929-1436-9E44-938F-76A01149B322}" type="datetimeFigureOut">
              <a:rPr lang="en-US" smtClean="0"/>
              <a:t>9/15/21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695492-5965-B544-9684-553754448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74605E-9D6E-1644-AB67-C42520B49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A7443-5A2E-C243-B47E-1C0310315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187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5A2C4E-99A9-2E44-86DC-B96D394E60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D61699-F81A-8441-929B-5576A806F0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406916-68BB-DC4E-8C66-1B8FBB5B1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E5929-1436-9E44-938F-76A01149B322}" type="datetimeFigureOut">
              <a:rPr lang="en-US" smtClean="0"/>
              <a:t>9/15/21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A11F28-10A7-3246-B75C-8FA292678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4E584-1794-D240-9F04-F1CD74BA1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A7443-5A2E-C243-B47E-1C0310315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49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47C24-420C-F94F-B3F1-9AA5021B4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89059-2893-EB47-8C61-9C49435AD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B634EB-184C-2244-B9A9-CBFFF2148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E5929-1436-9E44-938F-76A01149B322}" type="datetimeFigureOut">
              <a:rPr lang="en-US" smtClean="0"/>
              <a:t>9/15/21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E7091-078D-9744-B3C8-DDC7577F5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F19778-A0C9-9C4F-95D0-0392E8CA5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A7443-5A2E-C243-B47E-1C0310315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07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47149-95CE-7A4F-8F17-D7AE6DB2A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46EFBF-4A86-ED4A-8934-831088305F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FFABD3-681B-2541-8FB3-C05B0254E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E5929-1436-9E44-938F-76A01149B322}" type="datetimeFigureOut">
              <a:rPr lang="en-US" smtClean="0"/>
              <a:t>9/15/21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CD328F-3527-A94B-B07F-2B5C52676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3D4912-F9CA-314B-BE4A-20F046917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A7443-5A2E-C243-B47E-1C0310315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092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5B7A-5467-E942-BBB1-37F9E0940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B942EC-9737-384B-BF49-9387D0CEC8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1585DA-C40A-1F44-8B98-FFF3369B98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59BA7E-8F63-904E-8773-599255521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E5929-1436-9E44-938F-76A01149B322}" type="datetimeFigureOut">
              <a:rPr lang="en-US" smtClean="0"/>
              <a:t>9/15/21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67B22E-FD63-884B-86D5-127463B52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7899D-1571-744A-9311-16A14119D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A7443-5A2E-C243-B47E-1C0310315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697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5ACB7-DD69-AA4B-9498-D1AE56197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19E3F8-6482-E54E-82FA-01F77CE826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0631B9-D6A8-6643-9453-6D366905C1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CC58E8-E5AC-0C46-91E4-6BDC0803D3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65A8B2-0ECF-1847-918B-61EC5C6160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ACCD70-4A81-074D-B4C8-9A9C7AAAE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E5929-1436-9E44-938F-76A01149B322}" type="datetimeFigureOut">
              <a:rPr lang="en-US" smtClean="0"/>
              <a:t>9/15/21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F24E28-7E29-F74C-90F7-1AF0B2E98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9F2AE1-1DD2-824B-BBCC-775CD70FE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A7443-5A2E-C243-B47E-1C0310315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413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F9F90-9C5F-DE45-AC6E-F64344C49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EDA0A0-1F4B-B84E-877E-CD1166A20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E5929-1436-9E44-938F-76A01149B322}" type="datetimeFigureOut">
              <a:rPr lang="en-US" smtClean="0"/>
              <a:t>9/15/21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4C18FF-BDF0-564B-A151-57A52F93B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43F840-1931-5C47-8D7D-3AE36E63D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A7443-5A2E-C243-B47E-1C0310315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982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E81D48-0241-BA4C-96BA-FCF90FF49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E5929-1436-9E44-938F-76A01149B322}" type="datetimeFigureOut">
              <a:rPr lang="en-US" smtClean="0"/>
              <a:t>9/15/21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31A500-8CB2-1A44-9D30-8D6743898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AB1A48-92B6-F64B-8E0F-362549A18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A7443-5A2E-C243-B47E-1C0310315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71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8F234-A0DA-8E41-B86C-F33D12C2B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9D3B4-1962-D54C-9F3F-D088EAD80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C532C3-6B4E-9F42-8748-341A0F515B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6AC7E4-2F50-BF40-B113-21F591DCC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E5929-1436-9E44-938F-76A01149B322}" type="datetimeFigureOut">
              <a:rPr lang="en-US" smtClean="0"/>
              <a:t>9/15/21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C49FDC-480A-6D4B-A242-5AE146BDD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EBA912-1905-3643-9672-739EBB139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A7443-5A2E-C243-B47E-1C0310315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091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333BD-592D-F549-9705-7541D590C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8530D8-BE7E-624C-81B2-69A32F24E8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82CB99-85D8-E54A-AA97-9E0C24B5E1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F4FBCC-3DCC-E64F-88CC-E71EB146B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E5929-1436-9E44-938F-76A01149B322}" type="datetimeFigureOut">
              <a:rPr lang="en-US" smtClean="0"/>
              <a:t>9/15/21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477A1E-17B5-4040-9EE9-6B92B5293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C1F5BC-999C-7D48-8993-06E5EE62E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A7443-5A2E-C243-B47E-1C0310315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480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F5C5ED-CDD5-A049-ACC1-A8A3E4409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37F8AA-6C0F-A24E-8C73-487754138A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A5AF04-45BE-CD44-A3EF-D140F2EA99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E5929-1436-9E44-938F-76A01149B322}" type="datetimeFigureOut">
              <a:rPr lang="en-US" smtClean="0"/>
              <a:t>9/15/21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47DEC2-7D53-2941-87A4-D522B21808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74220-771F-914E-852C-42984C9BEC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A7443-5A2E-C243-B47E-1C0310315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951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D385EE6-C6B8-DB4F-A854-375E29C5D1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883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Humacom Dejan Ilic</dc:creator>
  <cp:lastModifiedBy>Humacom Dejan ILIC</cp:lastModifiedBy>
  <cp:revision>9</cp:revision>
  <dcterms:created xsi:type="dcterms:W3CDTF">2019-12-05T10:02:37Z</dcterms:created>
  <dcterms:modified xsi:type="dcterms:W3CDTF">2021-09-15T07:55:45Z</dcterms:modified>
</cp:coreProperties>
</file>