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D9587-5E0E-4541-8F1A-33CA8326E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FCFED-8078-F647-BC87-1F841AF48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13AD8-00DC-4448-87ED-008C8ACA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A80BD-D01F-994F-BE29-8B13E20A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948E9-B9DE-204C-B09E-A4815220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5270D-9F5D-A945-A2FC-2E4D6DFA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836B2-1C8C-C548-AA79-4EF0C7BD3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D180E-1DD6-AD46-BE41-2887AA03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95492-5965-B544-9684-55375444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4605E-9D6E-1644-AB67-C42520B4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8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A2C4E-99A9-2E44-86DC-B96D394E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61699-F81A-8441-929B-5576A806F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06916-68BB-DC4E-8C66-1B8FBB5B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11F28-10A7-3246-B75C-8FA29267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4E584-1794-D240-9F04-F1CD74BA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7C24-420C-F94F-B3F1-9AA5021B4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9059-2893-EB47-8C61-9C49435AD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34EB-184C-2244-B9A9-CBFFF214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E7091-078D-9744-B3C8-DDC7577F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9778-A0C9-9C4F-95D0-0392E8CA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0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7149-95CE-7A4F-8F17-D7AE6DB2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6EFBF-4A86-ED4A-8934-83108830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FABD3-681B-2541-8FB3-C05B0254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328F-3527-A94B-B07F-2B5C52676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D4912-F9CA-314B-BE4A-20F04691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9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5B7A-5467-E942-BBB1-37F9E0940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942EC-9737-384B-BF49-9387D0CEC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585DA-C40A-1F44-8B98-FFF3369B9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9BA7E-8F63-904E-8773-59925552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7B22E-FD63-884B-86D5-127463B5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899D-1571-744A-9311-16A14119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9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ACB7-DD69-AA4B-9498-D1AE5619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9E3F8-6482-E54E-82FA-01F77CE82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631B9-D6A8-6643-9453-6D366905C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C58E8-E5AC-0C46-91E4-6BDC0803D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5A8B2-0ECF-1847-918B-61EC5C616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CCD70-4A81-074D-B4C8-9A9C7AAA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24E28-7E29-F74C-90F7-1AF0B2E9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F2AE1-1DD2-824B-BBCC-775CD70F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9F90-9C5F-DE45-AC6E-F64344C4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EDA0A0-1F4B-B84E-877E-CD1166A2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C18FF-BDF0-564B-A151-57A52F93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3F840-1931-5C47-8D7D-3AE36E63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8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81D48-0241-BA4C-96BA-FCF90FF49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1A500-8CB2-1A44-9D30-8D674389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B1A48-92B6-F64B-8E0F-362549A1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8F234-A0DA-8E41-B86C-F33D12C2B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D3B4-1962-D54C-9F3F-D088EAD80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532C3-6B4E-9F42-8748-341A0F515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AC7E4-2F50-BF40-B113-21F591DC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49FDC-480A-6D4B-A242-5AE146BD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BA912-1905-3643-9672-739EBB13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9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33BD-592D-F549-9705-7541D590C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530D8-BE7E-624C-81B2-69A32F24E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2CB99-85D8-E54A-AA97-9E0C24B5E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4FBCC-3DCC-E64F-88CC-E71EB146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77A1E-17B5-4040-9EE9-6B92B529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1F5BC-999C-7D48-8993-06E5EE62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5C5ED-CDD5-A049-ACC1-A8A3E4409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7F8AA-6C0F-A24E-8C73-487754138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F04-45BE-CD44-A3EF-D140F2EA9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5929-1436-9E44-938F-76A01149B32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7DEC2-7D53-2941-87A4-D522B2180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74220-771F-914E-852C-42984C9BE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A7443-5A2E-C243-B47E-1C0310315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5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385EE6-C6B8-DB4F-A854-375E29C5D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8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9</cp:revision>
  <dcterms:created xsi:type="dcterms:W3CDTF">2019-12-05T10:02:37Z</dcterms:created>
  <dcterms:modified xsi:type="dcterms:W3CDTF">2021-09-15T07:55:45Z</dcterms:modified>
</cp:coreProperties>
</file>