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B19C-C1C5-E445-86A0-B160A0817390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A48CCE-0D50-1B4B-B4A2-2C68B02D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6</cp:revision>
  <dcterms:created xsi:type="dcterms:W3CDTF">2019-04-24T08:13:41Z</dcterms:created>
  <dcterms:modified xsi:type="dcterms:W3CDTF">2020-12-10T14:36:56Z</dcterms:modified>
</cp:coreProperties>
</file>