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94"/>
  </p:normalViewPr>
  <p:slideViewPr>
    <p:cSldViewPr snapToGrid="0" snapToObjects="1">
      <p:cViewPr varScale="1">
        <p:scale>
          <a:sx n="128" d="100"/>
          <a:sy n="128" d="100"/>
        </p:scale>
        <p:origin x="170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DB3F3-38DE-9C49-A4DA-269388805A5F}" type="datetimeFigureOut">
              <a:rPr lang="en-US" smtClean="0"/>
              <a:t>9/15/21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6BFA1-C314-474D-83A6-AC011E579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5466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DB3F3-38DE-9C49-A4DA-269388805A5F}" type="datetimeFigureOut">
              <a:rPr lang="en-US" smtClean="0"/>
              <a:t>9/15/21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6BFA1-C314-474D-83A6-AC011E579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895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DB3F3-38DE-9C49-A4DA-269388805A5F}" type="datetimeFigureOut">
              <a:rPr lang="en-US" smtClean="0"/>
              <a:t>9/15/21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6BFA1-C314-474D-83A6-AC011E579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674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DB3F3-38DE-9C49-A4DA-269388805A5F}" type="datetimeFigureOut">
              <a:rPr lang="en-US" smtClean="0"/>
              <a:t>9/15/21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6BFA1-C314-474D-83A6-AC011E579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672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DB3F3-38DE-9C49-A4DA-269388805A5F}" type="datetimeFigureOut">
              <a:rPr lang="en-US" smtClean="0"/>
              <a:t>9/15/21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6BFA1-C314-474D-83A6-AC011E579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122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DB3F3-38DE-9C49-A4DA-269388805A5F}" type="datetimeFigureOut">
              <a:rPr lang="en-US" smtClean="0"/>
              <a:t>9/15/21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6BFA1-C314-474D-83A6-AC011E579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383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DB3F3-38DE-9C49-A4DA-269388805A5F}" type="datetimeFigureOut">
              <a:rPr lang="en-US" smtClean="0"/>
              <a:t>9/15/21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6BFA1-C314-474D-83A6-AC011E579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8822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DB3F3-38DE-9C49-A4DA-269388805A5F}" type="datetimeFigureOut">
              <a:rPr lang="en-US" smtClean="0"/>
              <a:t>9/15/21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6BFA1-C314-474D-83A6-AC011E579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981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DB3F3-38DE-9C49-A4DA-269388805A5F}" type="datetimeFigureOut">
              <a:rPr lang="en-US" smtClean="0"/>
              <a:t>9/15/21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6BFA1-C314-474D-83A6-AC011E579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865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DB3F3-38DE-9C49-A4DA-269388805A5F}" type="datetimeFigureOut">
              <a:rPr lang="en-US" smtClean="0"/>
              <a:t>9/15/21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6BFA1-C314-474D-83A6-AC011E579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3655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DB3F3-38DE-9C49-A4DA-269388805A5F}" type="datetimeFigureOut">
              <a:rPr lang="en-US" smtClean="0"/>
              <a:t>9/15/21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6BFA1-C314-474D-83A6-AC011E579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411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ADB3F3-38DE-9C49-A4DA-269388805A5F}" type="datetimeFigureOut">
              <a:rPr lang="en-US" smtClean="0"/>
              <a:t>9/15/21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D6BFA1-C314-474D-83A6-AC011E5792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672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EC7C560-46F6-AE42-8D9E-27A8220643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29250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Humacom Dejan Ilic</dc:creator>
  <cp:lastModifiedBy>Humacom Dejan ILIC</cp:lastModifiedBy>
  <cp:revision>10</cp:revision>
  <dcterms:created xsi:type="dcterms:W3CDTF">2019-12-05T10:05:55Z</dcterms:created>
  <dcterms:modified xsi:type="dcterms:W3CDTF">2021-09-15T07:55:16Z</dcterms:modified>
</cp:coreProperties>
</file>